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D9BD99C-E436-40F0-9602-5BE7A699D0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PI - Business - Template - Quad Chart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B2ABE8-A450-48EB-8B9E-E17576E957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73508-F299-4331-8419-3F28ED7A2FA3}" type="datetimeFigureOut">
              <a:rPr lang="en-AU" smtClean="0"/>
              <a:t>2020-06-15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DBABF5-024A-4352-BE4C-94CFA4D5C1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AU"/>
              <a:t>http://PositioningInsights.com.au V1.0 (2020-06-15)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6E795-9BD2-45EB-976E-F56A76D083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DDA78-DCFF-4276-8EDD-FDBE847990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820399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PI - Business - Template - Quad Chart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A1B8B-DB2E-4B75-A070-487973663970}" type="datetimeFigureOut">
              <a:rPr lang="en-AU" smtClean="0"/>
              <a:t>2020-06-15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AU"/>
              <a:t>http://PositioningInsights.com.au V1.0 (2020-06-15)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32B36-BA53-499C-A957-F6E271ADF2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167695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32B36-BA53-499C-A957-F6E271ADF262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F3C15-497B-42A0-AAFE-B9CC567C7E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013D8EF-686A-470E-A782-0AAC19297B5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PI - Business - Template - Quad Chart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8078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32B36-BA53-499C-A957-F6E271ADF262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73538-1234-49C4-915D-2CF4B69BF1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15AFFEC4-4E18-4366-BF75-BA689B5E683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PI - Business - Template - Quad Chart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8204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B9E10-77DE-464B-BAD1-805F07415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949E45-3585-4F02-B25B-D4CFBA597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3FCE0-7EF8-47D6-9325-015ED7D65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74A9-53C6-4B9A-A3C1-6AC97B452247}" type="datetime1">
              <a:rPr lang="en-AU" smtClean="0"/>
              <a:t>2020-06-15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79916-35C2-4D56-A2FE-A3C788993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0E63F-73BD-43AF-8A76-C446C78F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638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BA9FF-C1C4-4D8D-BF68-09509BE43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81A39-A23B-422B-A0A4-C270F86FB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7C94F-E4CD-4EC5-A746-0DC376C82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685F-755B-4D6F-BD6F-A91D1D316F3C}" type="datetime1">
              <a:rPr lang="en-AU" smtClean="0"/>
              <a:t>2020-06-15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84F2B-7CE9-42D5-ADBE-62D8512F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4F26D-AE0A-4F01-B2E8-FFEB21D6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5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D02A9E-DCCF-4B18-BF96-562617498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70213-D6FA-4E17-883E-FDC7A5BBA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BC38B-232D-4F31-A79C-03A2E7B4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A00-4215-467F-84D3-C84C6844410E}" type="datetime1">
              <a:rPr lang="en-AU" smtClean="0"/>
              <a:t>2020-06-15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A55B2-8A92-4629-BA56-B5C3E45C4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78D96-073A-4F30-A499-BB8E25580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47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849F-B31C-4D1C-A0EF-2967E073C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81A3F-7233-468E-81A3-6CF2B2525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44874-3967-4265-BAF6-046489BE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4FC0-6491-4314-84D7-D4D34C332CE0}" type="datetime1">
              <a:rPr lang="en-AU" smtClean="0"/>
              <a:t>2020-06-15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3A276-666A-4096-8E69-5E00D3881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33DC9-918F-4EDC-903E-B203E70C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631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4CD43-F052-43CF-A7AE-5354C1073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03E64-8867-48DA-9D2E-4CA937212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53EFF-2C94-47BB-9F89-2A7FD9AA5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DAA6-A54F-42B2-9029-4508CBD50BB2}" type="datetime1">
              <a:rPr lang="en-AU" smtClean="0"/>
              <a:t>2020-06-15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5C0F3-F126-4AF8-A6D0-5730FDE8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EE6F7-FA37-4CC2-83C9-CC9BB229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360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7215B-A7EC-4A1F-BE6A-FFE72E010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4EBD3-532F-4736-83ED-AA5E2E90C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131CA-E345-4E8A-82C2-BA37C8B7F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D9D5A-599A-4943-8DF9-22FF3E24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A76E-C647-4AE9-9E7E-4F1EA2446E1D}" type="datetime1">
              <a:rPr lang="en-AU" smtClean="0"/>
              <a:t>2020-06-15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41197-A35B-44C7-83BF-335F285BD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34C58-9E47-457F-950A-AAFB7CA95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217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C9D41-5F02-4C16-B14A-4B0B6DD1D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55374-49CF-433F-8EB2-7C8F3554E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14C0D-FF0D-41B9-B17C-387A3CA59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E29C45-66E3-47DE-AD13-62EC3D6C9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D9158C-3FFA-49CE-A92E-16A63CD16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EE1124-B69A-4920-AA9A-2B642E90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84084-94B0-4C31-B071-CEAE1AB4CAFA}" type="datetime1">
              <a:rPr lang="en-AU" smtClean="0"/>
              <a:t>2020-06-15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CC9563-005A-4FD5-89F4-16D7C675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28E5AE-10DA-41DA-AA12-D41984B03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611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4DAAB-E968-40E0-80EA-392EC128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E42E3-3EF6-4139-B398-F40D4F68C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CB43-1FA5-4CD3-B8AC-DB8763F10A8D}" type="datetime1">
              <a:rPr lang="en-AU" smtClean="0"/>
              <a:t>2020-06-15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7176F-6FC1-4752-AA75-C2B3A4A02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0A09A8-D155-4903-86B9-79A097D54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142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A2E2AB-15A4-4CA3-AA18-DE71A606E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AF63-D7B3-4749-BA0C-31649F713920}" type="datetime1">
              <a:rPr lang="en-AU" smtClean="0"/>
              <a:t>2020-06-15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8E46A8-4B89-4755-A180-D302C2938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D557D-AC35-4397-9139-02DC5390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241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591B5-DEFE-44F0-AD4E-C35A64FB6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9E4D-799D-4DCA-A6C8-5A6FD88C3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215E8-99A7-41B3-B0F2-C14E5BE3E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779A2F-2296-4058-BDD9-295428CE4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EA30-0D01-41B0-9AFE-9BBADE66D620}" type="datetime1">
              <a:rPr lang="en-AU" smtClean="0"/>
              <a:t>2020-06-15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995E8-AE69-4DC6-8874-980DCA37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D6C6F-BE32-4D4D-94BF-7B123B6AD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477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9C57A-115E-4C93-BE06-646798B5E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0F3073-80A9-46BE-8EC5-BA01DE201D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0C75F0-E246-4B05-A048-72261890A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EB499-55E8-49C2-BA45-6E4829170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A70E-F491-45D5-B1B3-80E6935DCC3A}" type="datetime1">
              <a:rPr lang="en-AU" smtClean="0"/>
              <a:t>2020-06-15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449CA-2B9A-4850-A4EE-44D3C614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http://PositioningInsights.com.au V1.0 (2020-06-15)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A3FA3-BAA4-4342-A4D8-54BF6E48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741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F65FCF-4753-49BF-BEC5-D8D6B6E8B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CC9D5-B191-43E2-9148-1C78E5DF6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E7FD-6B22-4E6A-A81A-E197934E2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6ADB-9D1B-4BC1-8E04-B4BE4D01C3E8}" type="datetime1">
              <a:rPr lang="en-AU" smtClean="0"/>
              <a:t>2020-06-15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21C99-7970-42CF-82DE-32BDB7E98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/>
              <a:t>http://PositioningInsights.com.au V1.0 (2020-06-15)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1885D-E8AE-4E90-A091-A9C4B4537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6071E-BC3B-48D7-8D04-093B3FFE4D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78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ositioninginsights@icloud.com" TargetMode="External"/><Relationship Id="rId2" Type="http://schemas.openxmlformats.org/officeDocument/2006/relationships/hyperlink" Target="https://www.linkedin.com/in/drryankeenan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positioninginsights.com.au/" TargetMode="External"/><Relationship Id="rId5" Type="http://schemas.openxmlformats.org/officeDocument/2006/relationships/image" Target="../media/image1.png"/><Relationship Id="rId4" Type="http://schemas.openxmlformats.org/officeDocument/2006/relationships/hyperlink" Target="http://www.positioninginsights.com.a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sitioninginsights.com.a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ositioninginsights.com.a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D2E18-F2B2-484F-9D85-DAB1E1A09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2625" y="762289"/>
            <a:ext cx="9267825" cy="2134294"/>
          </a:xfrm>
        </p:spPr>
        <p:txBody>
          <a:bodyPr>
            <a:normAutofit/>
          </a:bodyPr>
          <a:lstStyle/>
          <a:p>
            <a:r>
              <a:rPr lang="en-AU" b="1" dirty="0">
                <a:latin typeface="Roboto" pitchFamily="2" charset="0"/>
                <a:ea typeface="Roboto" pitchFamily="2" charset="0"/>
              </a:rPr>
              <a:t>Business – Template – Quad chart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747D2-9986-48CE-A4B9-CC81C236A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769" y="3602038"/>
            <a:ext cx="11203708" cy="2503198"/>
          </a:xfrm>
        </p:spPr>
        <p:txBody>
          <a:bodyPr>
            <a:normAutofit lnSpcReduction="10000"/>
          </a:bodyPr>
          <a:lstStyle/>
          <a:p>
            <a:r>
              <a:rPr lang="en-AU" dirty="0">
                <a:latin typeface="Roboto" pitchFamily="2" charset="0"/>
                <a:ea typeface="Roboto" pitchFamily="2" charset="0"/>
              </a:rPr>
              <a:t>This PowerPoint template will help you complete the quadrant chart typically requested by Prime Defence Contractors.</a:t>
            </a:r>
          </a:p>
          <a:p>
            <a:endParaRPr lang="en-AU" dirty="0">
              <a:latin typeface="Roboto" pitchFamily="2" charset="0"/>
              <a:ea typeface="Roboto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000" dirty="0">
                <a:latin typeface="Roboto" pitchFamily="2" charset="0"/>
                <a:ea typeface="Roboto" pitchFamily="2" charset="0"/>
              </a:rPr>
              <a:t>Feel free to personalise it as you see fit.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000" dirty="0">
                <a:latin typeface="Roboto" pitchFamily="2" charset="0"/>
                <a:ea typeface="Roboto" pitchFamily="2" charset="0"/>
              </a:rPr>
              <a:t>Consider to develop a specific quad chart for each customer, focussing on their possible requirements.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000" dirty="0">
                <a:latin typeface="Roboto" pitchFamily="2" charset="0"/>
                <a:ea typeface="Roboto" pitchFamily="2" charset="0"/>
              </a:rPr>
              <a:t>Please post feedback to </a:t>
            </a:r>
            <a:r>
              <a:rPr lang="en-AU" sz="2000" dirty="0">
                <a:latin typeface="Roboto" pitchFamily="2" charset="0"/>
                <a:ea typeface="Roboto" pitchFamily="2" charset="0"/>
                <a:hlinkClick r:id="rId2"/>
              </a:rPr>
              <a:t>Ryan Keenan</a:t>
            </a:r>
            <a:r>
              <a:rPr lang="en-AU" sz="2000" dirty="0">
                <a:latin typeface="Roboto" pitchFamily="2" charset="0"/>
                <a:ea typeface="Roboto" pitchFamily="2" charset="0"/>
              </a:rPr>
              <a:t> (LI) or </a:t>
            </a:r>
            <a:r>
              <a:rPr lang="en-AU" sz="2000" dirty="0">
                <a:latin typeface="Roboto" pitchFamily="2" charset="0"/>
                <a:ea typeface="Roboto" pitchFamily="2" charset="0"/>
                <a:hlinkClick r:id="rId3"/>
              </a:rPr>
              <a:t>positioninginsights@icloud.com</a:t>
            </a:r>
            <a:r>
              <a:rPr lang="en-AU" sz="2000" dirty="0">
                <a:latin typeface="Roboto" pitchFamily="2" charset="0"/>
                <a:ea typeface="Roboto" pitchFamily="2" charset="0"/>
              </a:rPr>
              <a:t> </a:t>
            </a:r>
          </a:p>
        </p:txBody>
      </p:sp>
      <p:pic>
        <p:nvPicPr>
          <p:cNvPr id="5" name="Picture 4" descr="A close up of a sign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EFE9B17C-7065-4E82-AA11-B8F7E3E1B4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11" y="449359"/>
            <a:ext cx="1625514" cy="11450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1A10CC-C278-41BD-AFA6-49E3BE366B24}"/>
              </a:ext>
            </a:extLst>
          </p:cNvPr>
          <p:cNvSpPr txBox="1"/>
          <p:nvPr/>
        </p:nvSpPr>
        <p:spPr>
          <a:xfrm>
            <a:off x="981075" y="6334125"/>
            <a:ext cx="10693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Blog Link =&gt; </a:t>
            </a:r>
            <a:r>
              <a:rPr lang="en-AU" dirty="0">
                <a:hlinkClick r:id="rId6"/>
              </a:rPr>
              <a:t>http://PositioningInsights.com.au</a:t>
            </a:r>
            <a:r>
              <a:rPr lang="en-AU" dirty="0"/>
              <a:t> 				Version 1.0 (2020-06-15)</a:t>
            </a:r>
          </a:p>
        </p:txBody>
      </p:sp>
    </p:spTree>
    <p:extLst>
      <p:ext uri="{BB962C8B-B14F-4D97-AF65-F5344CB8AC3E}">
        <p14:creationId xmlns:p14="http://schemas.microsoft.com/office/powerpoint/2010/main" val="139231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76F73F-9D52-4C5D-824C-800F04808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076" y="625458"/>
            <a:ext cx="5848351" cy="2951321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PRODUCT</a:t>
            </a:r>
            <a:endParaRPr lang="en-AU" sz="1200" b="1" dirty="0">
              <a:latin typeface="Roboto" pitchFamily="2" charset="0"/>
              <a:ea typeface="Roboto" pitchFamily="2" charset="0"/>
            </a:endParaRPr>
          </a:p>
          <a:p>
            <a:pPr marL="0" indent="0">
              <a:buNone/>
            </a:pPr>
            <a:r>
              <a:rPr lang="en-AU" sz="1200" i="1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Product / technology images can be inserted here in this quadrant</a:t>
            </a:r>
          </a:p>
          <a:p>
            <a:endParaRPr lang="en-AU" sz="1200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Use short bullet points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Total entry should not be more than a single A4 sheet</a:t>
            </a:r>
          </a:p>
          <a:p>
            <a:r>
              <a:rPr lang="en-AU" sz="1200" b="1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Do not use text smaller than 11 point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FB6B4C36-C07F-440F-8C93-20369E9FAD0E}"/>
              </a:ext>
            </a:extLst>
          </p:cNvPr>
          <p:cNvSpPr txBox="1">
            <a:spLocks/>
          </p:cNvSpPr>
          <p:nvPr/>
        </p:nvSpPr>
        <p:spPr>
          <a:xfrm>
            <a:off x="6098378" y="625458"/>
            <a:ext cx="5848351" cy="295132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KEY CUSTOMERS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Names of discerning customers will demonstrate your track record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It is more informative / persuasive when you briefly mention what they have sourced from you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Identify customers by Name / Program / Project / Capability</a:t>
            </a:r>
          </a:p>
          <a:p>
            <a:pPr lvl="1"/>
            <a:r>
              <a:rPr lang="en-AU" sz="105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Adding the program/platform gives more weight</a:t>
            </a:r>
            <a:endParaRPr lang="en-AU" sz="1200" b="1" dirty="0">
              <a:latin typeface="Roboto" pitchFamily="2" charset="0"/>
              <a:ea typeface="Roboto" pitchFamily="2" charset="0"/>
            </a:endParaRPr>
          </a:p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KEY PARTNERS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Partners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Suppliers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Parent Company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7ACE7B9A-506D-426A-9C4E-F17752C48C08}"/>
              </a:ext>
            </a:extLst>
          </p:cNvPr>
          <p:cNvSpPr txBox="1">
            <a:spLocks/>
          </p:cNvSpPr>
          <p:nvPr/>
        </p:nvSpPr>
        <p:spPr>
          <a:xfrm>
            <a:off x="249553" y="3576779"/>
            <a:ext cx="5848351" cy="295132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CAPABILITIES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Describe capabilities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Be specific – provide quantitative measures of your capabilities where possible (how many, how big, for how long etc)</a:t>
            </a:r>
          </a:p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DIFFERENTIATORS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What is it that sets your capabilities apart from other providers?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How do your capabilities provide value to customers?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What are the innovative features?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What benefits would it provide?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Competitiveness / Value for Money / Delivered Advantage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Supportability / Sustainability (Through Project Life Costs)</a:t>
            </a:r>
          </a:p>
          <a:p>
            <a:endParaRPr lang="en-AU" sz="1200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AE1B4EC3-0D40-4B7A-ACB8-815DB01B3D80}"/>
              </a:ext>
            </a:extLst>
          </p:cNvPr>
          <p:cNvSpPr txBox="1">
            <a:spLocks/>
          </p:cNvSpPr>
          <p:nvPr/>
        </p:nvSpPr>
        <p:spPr>
          <a:xfrm>
            <a:off x="6098855" y="3576779"/>
            <a:ext cx="5848351" cy="295132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QUALITY STANDARDS &amp; OTHER ACCREDITATIONS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List internationally recognised standards / certifications first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List certificates and awards that are relevant to the capability e.g. AS9100 or “ISO9000:2000 Certified by XYZ”</a:t>
            </a:r>
          </a:p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CONTACT / ADDRESS DETAILS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Contact address; include a name, postal and/or street address, phone/mobile, fax, email and website URL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Attached a Business Card of your Key Contact if it is a handout</a:t>
            </a:r>
          </a:p>
          <a:p>
            <a:endParaRPr lang="en-AU" sz="1200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8D0935-76E9-41C9-9312-5D94CEF5C277}"/>
              </a:ext>
            </a:extLst>
          </p:cNvPr>
          <p:cNvSpPr txBox="1"/>
          <p:nvPr/>
        </p:nvSpPr>
        <p:spPr>
          <a:xfrm>
            <a:off x="249077" y="212436"/>
            <a:ext cx="1169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dirty="0">
                <a:latin typeface="Roboto" pitchFamily="2" charset="0"/>
                <a:ea typeface="Roboto" pitchFamily="2" charset="0"/>
              </a:rPr>
              <a:t>Date:   		 		Area of Capability					&lt;COMPANY NAME&gt;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52AE4D-762F-4C28-BB1C-F6DD7D5093CE}"/>
              </a:ext>
            </a:extLst>
          </p:cNvPr>
          <p:cNvSpPr txBox="1"/>
          <p:nvPr/>
        </p:nvSpPr>
        <p:spPr>
          <a:xfrm>
            <a:off x="249073" y="6530923"/>
            <a:ext cx="11697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&lt;COMPANY NAME&gt; 			</a:t>
            </a:r>
            <a:r>
              <a:rPr lang="en-AU" sz="1400" dirty="0">
                <a:hlinkClick r:id="rId3"/>
              </a:rPr>
              <a:t>http://PositioningInsights.com.au</a:t>
            </a:r>
            <a:r>
              <a:rPr lang="en-AU" sz="1400" dirty="0"/>
              <a:t> 				Version 1.0 (2020-06-15)</a:t>
            </a:r>
          </a:p>
        </p:txBody>
      </p:sp>
    </p:spTree>
    <p:extLst>
      <p:ext uri="{BB962C8B-B14F-4D97-AF65-F5344CB8AC3E}">
        <p14:creationId xmlns:p14="http://schemas.microsoft.com/office/powerpoint/2010/main" val="142952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76F73F-9D52-4C5D-824C-800F04808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076" y="625458"/>
            <a:ext cx="5848351" cy="2951321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PRODUCT</a:t>
            </a:r>
            <a:endParaRPr lang="en-AU" sz="1200" b="1" dirty="0">
              <a:latin typeface="Roboto" pitchFamily="2" charset="0"/>
              <a:ea typeface="Roboto" pitchFamily="2" charset="0"/>
            </a:endParaRPr>
          </a:p>
          <a:p>
            <a:pPr marL="0" indent="0">
              <a:buNone/>
            </a:pPr>
            <a:r>
              <a:rPr lang="en-AU" sz="1200" i="1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Product / technology images can be inserted here in this quadrant</a:t>
            </a:r>
          </a:p>
          <a:p>
            <a:endParaRPr lang="en-AU" sz="1200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Use short bullet points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Total entry should not be more than a single A4 sheet</a:t>
            </a:r>
          </a:p>
          <a:p>
            <a:r>
              <a:rPr lang="en-AU" sz="1200" b="1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Do not use text smaller than 11 point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FB6B4C36-C07F-440F-8C93-20369E9FAD0E}"/>
              </a:ext>
            </a:extLst>
          </p:cNvPr>
          <p:cNvSpPr txBox="1">
            <a:spLocks/>
          </p:cNvSpPr>
          <p:nvPr/>
        </p:nvSpPr>
        <p:spPr>
          <a:xfrm>
            <a:off x="6098378" y="625458"/>
            <a:ext cx="5848351" cy="295132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KEY CUSTOMERS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Names of discerning customers will demonstrate your track record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It is more informative / persuasive when you briefly mention what they have sourced from you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Identify customers by Name / Program / Project / Capability</a:t>
            </a:r>
          </a:p>
          <a:p>
            <a:pPr lvl="1"/>
            <a:r>
              <a:rPr lang="en-AU" sz="105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Adding the program/platform gives more weight</a:t>
            </a:r>
            <a:endParaRPr lang="en-AU" sz="1200" b="1" dirty="0">
              <a:latin typeface="Roboto" pitchFamily="2" charset="0"/>
              <a:ea typeface="Roboto" pitchFamily="2" charset="0"/>
            </a:endParaRPr>
          </a:p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KEY PARTNERS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Partners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Suppliers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Parent Company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7ACE7B9A-506D-426A-9C4E-F17752C48C08}"/>
              </a:ext>
            </a:extLst>
          </p:cNvPr>
          <p:cNvSpPr txBox="1">
            <a:spLocks/>
          </p:cNvSpPr>
          <p:nvPr/>
        </p:nvSpPr>
        <p:spPr>
          <a:xfrm>
            <a:off x="249553" y="3576779"/>
            <a:ext cx="5848351" cy="295132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CAPABILITIES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Describe capabilities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Be specific – provide quantitative measures of your capabilities where possible (how many, how big, for how long etc)</a:t>
            </a:r>
          </a:p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DIFFERENTIATORS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What is it that sets your capabilities apart from other providers?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How do your capabilities provide value to customers?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What are the innovative features?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What benefits would it provide?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Competitiveness / Value for Money / Delivered Advantage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Supportability / Sustainability (Through Project Life Costs)</a:t>
            </a:r>
          </a:p>
          <a:p>
            <a:endParaRPr lang="en-AU" sz="1200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AE1B4EC3-0D40-4B7A-ACB8-815DB01B3D80}"/>
              </a:ext>
            </a:extLst>
          </p:cNvPr>
          <p:cNvSpPr txBox="1">
            <a:spLocks/>
          </p:cNvSpPr>
          <p:nvPr/>
        </p:nvSpPr>
        <p:spPr>
          <a:xfrm>
            <a:off x="6098855" y="3576779"/>
            <a:ext cx="5848351" cy="295132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QUALITY STANDARDS &amp; OTHER ACCREDITATIONS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List internationally recognised standards / certifications first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List certificates and awards that are relevant to the capability e.g. AS9100 or “ISO9000:2000 Certified by XYZ”</a:t>
            </a:r>
          </a:p>
          <a:p>
            <a:pPr marL="0" indent="0" algn="ctr">
              <a:buNone/>
            </a:pPr>
            <a:r>
              <a:rPr lang="en-AU" sz="1400" b="1" dirty="0">
                <a:latin typeface="Roboto" pitchFamily="2" charset="0"/>
                <a:ea typeface="Roboto" pitchFamily="2" charset="0"/>
              </a:rPr>
              <a:t>CONTACT / ADDRESS DETAILS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Contact address; include a name, postal and/or street address, phone/mobile, fax, email and website URL</a:t>
            </a:r>
          </a:p>
          <a:p>
            <a:r>
              <a:rPr lang="en-AU" sz="1200" dirty="0">
                <a:solidFill>
                  <a:srgbClr val="FF0000"/>
                </a:solidFill>
                <a:latin typeface="Roboto" pitchFamily="2" charset="0"/>
                <a:ea typeface="Roboto" pitchFamily="2" charset="0"/>
              </a:rPr>
              <a:t>Attached a Business Card of your Key Contact if it is a handout</a:t>
            </a:r>
          </a:p>
          <a:p>
            <a:endParaRPr lang="en-AU" sz="1200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8D0935-76E9-41C9-9312-5D94CEF5C277}"/>
              </a:ext>
            </a:extLst>
          </p:cNvPr>
          <p:cNvSpPr txBox="1"/>
          <p:nvPr/>
        </p:nvSpPr>
        <p:spPr>
          <a:xfrm>
            <a:off x="249077" y="212436"/>
            <a:ext cx="1169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dirty="0">
                <a:latin typeface="Roboto" pitchFamily="2" charset="0"/>
                <a:ea typeface="Roboto" pitchFamily="2" charset="0"/>
              </a:rPr>
              <a:t>Date:    		 		Area of Capability					&lt;COMPANY NAME&gt;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52AE4D-762F-4C28-BB1C-F6DD7D5093CE}"/>
              </a:ext>
            </a:extLst>
          </p:cNvPr>
          <p:cNvSpPr txBox="1"/>
          <p:nvPr/>
        </p:nvSpPr>
        <p:spPr>
          <a:xfrm>
            <a:off x="249073" y="6530923"/>
            <a:ext cx="11697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&lt;COMPANY NAME&gt; 			</a:t>
            </a:r>
            <a:r>
              <a:rPr lang="en-AU" sz="1400" dirty="0">
                <a:hlinkClick r:id="rId3"/>
              </a:rPr>
              <a:t>http://PositioningInsights.com.au</a:t>
            </a:r>
            <a:r>
              <a:rPr lang="en-AU" sz="1400" dirty="0"/>
              <a:t> 				Version 1.0 (2020-06-15)</a:t>
            </a:r>
          </a:p>
        </p:txBody>
      </p:sp>
    </p:spTree>
    <p:extLst>
      <p:ext uri="{BB962C8B-B14F-4D97-AF65-F5344CB8AC3E}">
        <p14:creationId xmlns:p14="http://schemas.microsoft.com/office/powerpoint/2010/main" val="2479328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684</Words>
  <Application>Microsoft Office PowerPoint</Application>
  <PresentationFormat>Widescreen</PresentationFormat>
  <Paragraphs>79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Office Theme</vt:lpstr>
      <vt:lpstr>Business – Template – Quad chart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- Template - Quad chart</dc:title>
  <dc:creator>Dr. Ryan Keenan</dc:creator>
  <cp:keywords>http://PositioningInsights.com.au</cp:keywords>
  <cp:lastModifiedBy>Ryan Keenan</cp:lastModifiedBy>
  <cp:revision>18</cp:revision>
  <cp:lastPrinted>2020-06-15T04:32:24Z</cp:lastPrinted>
  <dcterms:created xsi:type="dcterms:W3CDTF">2020-06-14T23:36:22Z</dcterms:created>
  <dcterms:modified xsi:type="dcterms:W3CDTF">2020-06-15T04:35:02Z</dcterms:modified>
  <cp:category>Template; Quad charts</cp:category>
</cp:coreProperties>
</file>